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5"/>
  </p:sldMasterIdLst>
  <p:notesMasterIdLst>
    <p:notesMasterId r:id="rId7"/>
  </p:notesMasterIdLst>
  <p:handoutMasterIdLst>
    <p:handoutMasterId r:id="rId8"/>
  </p:handoutMasterIdLst>
  <p:sldIdLst>
    <p:sldId id="321" r:id="rId6"/>
  </p:sldIdLst>
  <p:sldSz cx="9144000" cy="6858000" type="screen4x3"/>
  <p:notesSz cx="7102475" cy="93884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 userDrawn="1">
          <p15:clr>
            <a:srgbClr val="A4A3A4"/>
          </p15:clr>
        </p15:guide>
        <p15:guide id="2" pos="2117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1"/>
    <a:srgbClr val="003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5802" autoAdjust="0"/>
  </p:normalViewPr>
  <p:slideViewPr>
    <p:cSldViewPr>
      <p:cViewPr varScale="1">
        <p:scale>
          <a:sx n="105" d="100"/>
          <a:sy n="105" d="100"/>
        </p:scale>
        <p:origin x="22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66" y="-90"/>
      </p:cViewPr>
      <p:guideLst>
        <p:guide orient="horz" pos="2851"/>
        <p:guide pos="2117"/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A5B6D2C-410E-4101-9073-DE7DC8DE03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D80997FF-9DE5-4B18-AF32-A57EA7D299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7869" y="0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C00EBC57-9CC1-4FBD-A46E-6DDAE8B6DDC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239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4F929ECC-C6BB-4EC8-BF28-52C4007D50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7869" y="8917239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7F429AD-6BA6-4813-B709-17070793888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70654EE-54A7-4F73-954F-71C8D53500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472EF21-9EF2-4CAC-863F-9121E7F8F64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7869" y="0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23B8038-BF51-435E-88D6-53A458835C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5550" y="725488"/>
            <a:ext cx="4638675" cy="3478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4086B321-46BF-4414-827B-449155C05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688" y="4494868"/>
            <a:ext cx="5155672" cy="42048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D8089D53-3841-4A81-A9F5-784D5BC44F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239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67B62E9E-3C30-4825-A848-9E754A4AA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7869" y="8917239"/>
            <a:ext cx="3061180" cy="4349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555" tIns="47777" rIns="95555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A7408D9A-B305-4C2C-AF4C-0F059403F3C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6288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22F6717-5316-49B0-888B-02F1CAE03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6383" indent="-29860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4435" indent="-23888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2209" indent="-23888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9983" indent="-238887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7757" indent="-238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05531" indent="-238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3305" indent="-238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61079" indent="-238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6CB42E-960F-4D36-AE29-64177A14B28A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54BEFA0-CF24-41F3-A6F1-DF52EBA9CF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6E94D18-671A-4C63-B4D6-6B23869D7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914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3771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6400"/>
            <a:ext cx="7210425" cy="339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520" y="1484784"/>
            <a:ext cx="767715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866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52333" y="404664"/>
            <a:ext cx="2166937" cy="56769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520" y="404664"/>
            <a:ext cx="6348413" cy="5676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41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0425" cy="339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1520" y="1550147"/>
            <a:ext cx="3762375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43805" y="1550147"/>
            <a:ext cx="3762375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5084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0425" cy="339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5239" y="1268760"/>
            <a:ext cx="80200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02606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2" descr="Ein Bild, das Vogel, Tier, fliegend, Papagei enthält.&#10;&#10;Automatisch generierte Beschreibung">
            <a:extLst>
              <a:ext uri="{FF2B5EF4-FFF2-40B4-BE49-F238E27FC236}">
                <a16:creationId xmlns:a16="http://schemas.microsoft.com/office/drawing/2014/main" id="{769B7067-BE8A-4691-8DA7-DF59485A33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281" flipH="1">
            <a:off x="8224838" y="184150"/>
            <a:ext cx="5064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6216" y="172839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6216" y="4581128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60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0425" cy="339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520" y="1268760"/>
            <a:ext cx="3762375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13895" y="1267985"/>
            <a:ext cx="3762375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09852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602" y="1658219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44601" y="2482131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178425" y="1658219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178425" y="2501701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3501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7210425" cy="33972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414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295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6832" y="879103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1520" y="194114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1417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201095" y="93647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1520" y="2004864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97200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93F559A-8451-44F8-9064-D8E8CAA79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406400"/>
            <a:ext cx="72104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B9E6AC-8B9B-4F84-B3CD-6EDDFF99F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68413"/>
            <a:ext cx="7974013" cy="451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Mastertextformat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2" name="Text Box 9">
            <a:extLst>
              <a:ext uri="{FF2B5EF4-FFF2-40B4-BE49-F238E27FC236}">
                <a16:creationId xmlns:a16="http://schemas.microsoft.com/office/drawing/2014/main" id="{03277C67-63B0-4638-9D24-F6157CD22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6438900"/>
            <a:ext cx="1890713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700" dirty="0"/>
              <a:t>Page </a:t>
            </a:r>
            <a:fld id="{949386C4-9909-46DD-BB12-9A51276362F0}" type="slidenum">
              <a:rPr lang="de-DE" altLang="de-DE" sz="700" smtClean="0"/>
              <a:pPr algn="r" eaLnBrk="1" hangingPunct="1">
                <a:defRPr/>
              </a:pPr>
              <a:t>‹Nr.›</a:t>
            </a:fld>
            <a:endParaRPr lang="de-DE" altLang="de-DE" sz="700" dirty="0"/>
          </a:p>
          <a:p>
            <a:pPr algn="r" eaLnBrk="1" hangingPunct="1">
              <a:defRPr/>
            </a:pPr>
            <a:r>
              <a:rPr lang="de-DE" altLang="de-DE" sz="700" dirty="0"/>
              <a:t>© EuWe Eugen Wexler de México, SA</a:t>
            </a:r>
            <a:r>
              <a:rPr lang="de-DE" altLang="de-DE" sz="700" baseline="0" dirty="0"/>
              <a:t> CV</a:t>
            </a:r>
            <a:endParaRPr lang="de-DE" altLang="de-DE" sz="700" dirty="0"/>
          </a:p>
        </p:txBody>
      </p:sp>
      <p:pic>
        <p:nvPicPr>
          <p:cNvPr id="1029" name="Picture 36" descr="Logo_EuWe_RGB_INT_20">
            <a:extLst>
              <a:ext uri="{FF2B5EF4-FFF2-40B4-BE49-F238E27FC236}">
                <a16:creationId xmlns:a16="http://schemas.microsoft.com/office/drawing/2014/main" id="{A8EB4E7D-8C66-499F-A7A6-F5905E2DCF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242888"/>
            <a:ext cx="3581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Grafik 5">
            <a:extLst>
              <a:ext uri="{FF2B5EF4-FFF2-40B4-BE49-F238E27FC236}">
                <a16:creationId xmlns:a16="http://schemas.microsoft.com/office/drawing/2014/main" id="{0EDE784B-7302-41A5-999B-4EA4E7F6AB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3" r="-2" b="28734"/>
          <a:stretch>
            <a:fillRect/>
          </a:stretch>
        </p:blipFill>
        <p:spPr bwMode="auto">
          <a:xfrm>
            <a:off x="0" y="6127750"/>
            <a:ext cx="511333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Grafik 2" descr="Ein Bild, das Vogel, Tier, fliegend, Papagei enthält.&#10;&#10;Automatisch generierte Beschreibung">
            <a:extLst>
              <a:ext uri="{FF2B5EF4-FFF2-40B4-BE49-F238E27FC236}">
                <a16:creationId xmlns:a16="http://schemas.microsoft.com/office/drawing/2014/main" id="{4A49CD42-A6A7-42EC-A559-A2B36A8453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1281" flipH="1">
            <a:off x="8224838" y="184150"/>
            <a:ext cx="506412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D3E8071E-0F6F-43E4-B6FC-16AE089EAEC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16463" y="6546850"/>
            <a:ext cx="1060450" cy="2000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de-DE" altLang="de-DE" sz="700" dirty="0"/>
              <a:t>- </a:t>
            </a:r>
            <a:r>
              <a:rPr lang="de-DE" altLang="de-DE" sz="700" dirty="0" err="1"/>
              <a:t>strictly</a:t>
            </a:r>
            <a:r>
              <a:rPr lang="de-DE" altLang="de-DE" sz="700" dirty="0"/>
              <a:t> </a:t>
            </a:r>
            <a:r>
              <a:rPr lang="de-DE" altLang="de-DE" sz="700" dirty="0" err="1"/>
              <a:t>confidential</a:t>
            </a:r>
            <a:r>
              <a:rPr lang="de-DE" altLang="de-DE" sz="700" dirty="0"/>
              <a:t>-</a:t>
            </a:r>
          </a:p>
        </p:txBody>
      </p:sp>
      <p:sp>
        <p:nvSpPr>
          <p:cNvPr id="9" name="7 CuadroTexto">
            <a:extLst>
              <a:ext uri="{FF2B5EF4-FFF2-40B4-BE49-F238E27FC236}">
                <a16:creationId xmlns:a16="http://schemas.microsoft.com/office/drawing/2014/main" id="{C980AC0F-B36C-41BE-84AD-22E940F452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5536" y="5993398"/>
            <a:ext cx="18732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altLang="es-MX" sz="800" dirty="0"/>
              <a:t>Fecha de emisión:  30.04.2004</a:t>
            </a:r>
          </a:p>
          <a:p>
            <a:pPr eaLnBrk="1" hangingPunct="1"/>
            <a:r>
              <a:rPr lang="es-MX" altLang="es-MX" sz="800" dirty="0"/>
              <a:t>Nivel y fecha efectiva  </a:t>
            </a:r>
            <a:r>
              <a:rPr lang="es-MX" altLang="es-MX" sz="800" i="1" dirty="0">
                <a:solidFill>
                  <a:srgbClr val="0000FF"/>
                </a:solidFill>
              </a:rPr>
              <a:t>13/06.06.2022</a:t>
            </a:r>
            <a:endParaRPr lang="es-ES" altLang="es-MX" sz="800" i="1" dirty="0">
              <a:solidFill>
                <a:srgbClr val="0000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BEC1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BEC1C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34F1246F-DDA4-49CE-BB7B-FA69A94A9081}"/>
              </a:ext>
            </a:extLst>
          </p:cNvPr>
          <p:cNvSpPr/>
          <p:nvPr/>
        </p:nvSpPr>
        <p:spPr bwMode="auto">
          <a:xfrm>
            <a:off x="1187450" y="668338"/>
            <a:ext cx="3959225" cy="37465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de-DE" sz="16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id="{DBE16F7C-BAD4-4E3A-9BE2-E78CB68DF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32918"/>
            <a:ext cx="8496300" cy="439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MX" altLang="es-MX" sz="2400" b="1" dirty="0">
                <a:solidFill>
                  <a:srgbClr val="008000"/>
                </a:solidFill>
              </a:rPr>
              <a:t>Alcance del Sistema de Gestión Ambiental</a:t>
            </a:r>
            <a:endParaRPr lang="es-MX" sz="2400" b="1" dirty="0">
              <a:solidFill>
                <a:srgbClr val="008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sistema de Gestión ambiental de EuWe México con dirección en Rancho Seco No. 403</a:t>
            </a:r>
          </a:p>
          <a:p>
            <a:pPr algn="just">
              <a:lnSpc>
                <a:spcPct val="150000"/>
              </a:lnSpc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Cd. Industrial Xicohténcatl Tetla de la Solidaridad, Tlaxcala, considera:</a:t>
            </a:r>
          </a:p>
          <a:p>
            <a:pPr algn="just">
              <a:lnSpc>
                <a:spcPct val="150000"/>
              </a:lnSpc>
            </a:pP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lvl="1" indent="-26352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Cuestiones internas y externa definidas en la planeación Estratégica.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lvl="1" indent="-26352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requisitos legales y otros requisitos de las partes interesadas.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lvl="1" indent="-26352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actividades, productos y servicios para la inyección de piezas plásticas y ensambles con o sin acabado de superficie para la industria automotriz definidos en el ciclo de vida del producto.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lvl="1" indent="-263525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Situaciones de emergencia establecidas en el Programa Interno de Protección Civil.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s-MX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cumpliendo con las responsabilidades y autoridades asignadas por EuWe México.</a:t>
            </a:r>
            <a:endParaRPr lang="es-MX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6" descr="Yenny Canchuricra (yennycadriano) - Perfil | Pinterest">
            <a:extLst>
              <a:ext uri="{FF2B5EF4-FFF2-40B4-BE49-F238E27FC236}">
                <a16:creationId xmlns:a16="http://schemas.microsoft.com/office/drawing/2014/main" id="{DDAED9CA-1F6C-4B2F-81D5-7E0F1A69F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33550">
            <a:off x="190500" y="528905"/>
            <a:ext cx="120173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330787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EuWe Color Schem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FF2F6"/>
      </a:accent1>
      <a:accent2>
        <a:srgbClr val="58585A"/>
      </a:accent2>
      <a:accent3>
        <a:srgbClr val="D9D9D9"/>
      </a:accent3>
      <a:accent4>
        <a:srgbClr val="F3962C"/>
      </a:accent4>
      <a:accent5>
        <a:srgbClr val="7997B1"/>
      </a:accent5>
      <a:accent6>
        <a:srgbClr val="003F81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067925CB0931498E1F7F762AE9F2A4" ma:contentTypeVersion="7" ma:contentTypeDescription="Ein neues Dokument erstellen." ma:contentTypeScope="" ma:versionID="138c32b17d87fdd37b6ad9e4f82fa1db">
  <xsd:schema xmlns:xsd="http://www.w3.org/2001/XMLSchema" xmlns:xs="http://www.w3.org/2001/XMLSchema" xmlns:p="http://schemas.microsoft.com/office/2006/metadata/properties" xmlns:ns2="cb1dab21-9a78-4854-9528-b9a68186ca18" xmlns:ns3="bc629ce1-78f1-44b4-834e-174665bea15c" targetNamespace="http://schemas.microsoft.com/office/2006/metadata/properties" ma:root="true" ma:fieldsID="8a67aa834d081b0407b6a8a9176e9f7a" ns2:_="" ns3:_="">
    <xsd:import namespace="cb1dab21-9a78-4854-9528-b9a68186ca18"/>
    <xsd:import namespace="bc629ce1-78f1-44b4-834e-174665bea15c"/>
    <xsd:element name="properties">
      <xsd:complexType>
        <xsd:sequence>
          <xsd:element name="documentManagement">
            <xsd:complexType>
              <xsd:all>
                <xsd:element ref="ns2:Stand" minOccurs="0"/>
                <xsd:element ref="ns2:Information" minOccurs="0"/>
                <xsd:element ref="ns3:SharedWithUsers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ab21-9a78-4854-9528-b9a68186ca18" elementFormDefault="qualified">
    <xsd:import namespace="http://schemas.microsoft.com/office/2006/documentManagement/types"/>
    <xsd:import namespace="http://schemas.microsoft.com/office/infopath/2007/PartnerControls"/>
    <xsd:element name="Stand" ma:index="4" nillable="true" ma:displayName="Date" ma:format="DateOnly" ma:internalName="Stand" ma:readOnly="false">
      <xsd:simpleType>
        <xsd:restriction base="dms:DateTime"/>
      </xsd:simpleType>
    </xsd:element>
    <xsd:element name="Information" ma:index="5" nillable="true" ma:displayName="Information" ma:internalName="Information" ma:readOnly="false">
      <xsd:simpleType>
        <xsd:restriction base="dms:Text">
          <xsd:maxLength value="255"/>
        </xsd:restriction>
      </xsd:simpleType>
    </xsd:element>
    <xsd:element name="Status" ma:index="11" nillable="true" ma:displayName="Status" ma:default="Current" ma:format="RadioButtons" ma:internalName="Status">
      <xsd:simpleType>
        <xsd:restriction base="dms:Choice">
          <xsd:enumeration value="Current"/>
          <xsd:enumeration value="Ol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29ce1-78f1-44b4-834e-174665bea15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haltstyp" ma:readOnly="tru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nd xmlns="cb1dab21-9a78-4854-9528-b9a68186ca18">2020-07-27T22:00:00+00:00</Stand>
    <Information xmlns="cb1dab21-9a78-4854-9528-b9a68186ca18">Blank presentation german</Information>
    <Status xmlns="cb1dab21-9a78-4854-9528-b9a68186ca18">Current</Status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1BCB0CB-1C91-4AC4-ABAF-B18C45C8B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dab21-9a78-4854-9528-b9a68186ca18"/>
    <ds:schemaRef ds:uri="bc629ce1-78f1-44b4-834e-174665bea1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9141C4-DE7E-4A65-AC05-65EDF52039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477863-073D-4F68-A69E-17E5B743EAA5}">
  <ds:schemaRefs>
    <ds:schemaRef ds:uri="bc629ce1-78f1-44b4-834e-174665bea15c"/>
    <ds:schemaRef ds:uri="http://purl.org/dc/elements/1.1/"/>
    <ds:schemaRef ds:uri="http://schemas.microsoft.com/office/2006/metadata/properties"/>
    <ds:schemaRef ds:uri="cb1dab21-9a78-4854-9528-b9a68186ca18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32A742E2-601C-4077-A80D-CB2A081A9BE4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Symbol</vt:lpstr>
      <vt:lpstr>1_Standarddesign</vt:lpstr>
      <vt:lpstr>PowerPoint-Präsentation</vt:lpstr>
    </vt:vector>
  </TitlesOfParts>
  <Company>Silke Schönefeld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euwe_technik_blank_de</dc:title>
  <dc:creator>Silke Schönefeld</dc:creator>
  <cp:lastModifiedBy>Brandmüller Stephanie</cp:lastModifiedBy>
  <cp:revision>252</cp:revision>
  <cp:lastPrinted>2022-11-04T14:04:47Z</cp:lastPrinted>
  <dcterms:created xsi:type="dcterms:W3CDTF">2008-07-31T15:29:41Z</dcterms:created>
  <dcterms:modified xsi:type="dcterms:W3CDTF">2022-11-14T13:03:15Z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500.000000000000</vt:lpwstr>
  </property>
  <property fmtid="{D5CDD505-2E9C-101B-9397-08002B2CF9AE}" pid="3" name="display_urn:schemas-microsoft-com:office:office#Editor">
    <vt:lpwstr>Wexler Alexander</vt:lpwstr>
  </property>
  <property fmtid="{D5CDD505-2E9C-101B-9397-08002B2CF9AE}" pid="4" name="display_urn:schemas-microsoft-com:office:office#Author">
    <vt:lpwstr>Wexler Alexander</vt:lpwstr>
  </property>
  <property fmtid="{D5CDD505-2E9C-101B-9397-08002B2CF9AE}" pid="5" name="TemplateUrl">
    <vt:lpwstr/>
  </property>
  <property fmtid="{D5CDD505-2E9C-101B-9397-08002B2CF9AE}" pid="6" name="xd_ProgID">
    <vt:lpwstr/>
  </property>
  <property fmtid="{D5CDD505-2E9C-101B-9397-08002B2CF9AE}" pid="7" name="_CopySource">
    <vt:lpwstr>http://portal/vorlagen/EuWe Prsentationen2/Current/euwe_technik_blank_de.ppt</vt:lpwstr>
  </property>
  <property fmtid="{D5CDD505-2E9C-101B-9397-08002B2CF9AE}" pid="8" name="ContentTypeId">
    <vt:lpwstr>0x010100B2067925CB0931498E1F7F762AE9F2A4</vt:lpwstr>
  </property>
</Properties>
</file>